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4C65"/>
    <a:srgbClr val="A50307"/>
    <a:srgbClr val="133A61"/>
    <a:srgbClr val="8F0305"/>
    <a:srgbClr val="FFFFFF"/>
    <a:srgbClr val="D3657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7AC3CCA-C797-4891-BE02-D94E43425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74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B809CF-4F7B-4BE4-8A32-8679CB2689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E19D8-3399-40AA-9454-8894AA607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1F5FB-7567-45AD-8495-03E1713608C4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D47F8-AA1F-4332-BC73-5F00A0A5A7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51D3-D305-4590-9FE3-31F71740A1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2D7B9-98DD-4850-82E9-E964919A4A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6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43E1C-BE52-45D3-B3DA-AB00685B4BD3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3E6AC-EE2A-4D92-BFD4-7D35F37B4F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70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4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1- Insert Picture &gt;&gt; Format &gt;&gt; Send to Back</a:t>
            </a:r>
          </a:p>
          <a:p>
            <a:r>
              <a:rPr lang="en-US"/>
              <a:t>2- Add Quote &gt;&gt; Add Author/Writer &gt;&gt; Adjust text to suit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40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7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7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1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04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89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0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6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5800-3F15-46E1-990C-A4BA7B98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25345"/>
            <a:ext cx="6801320" cy="1737361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F79B5-FBA1-49BD-9095-A9BB6A021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6" y="4534872"/>
            <a:ext cx="3392543" cy="1737360"/>
          </a:xfrm>
        </p:spPr>
        <p:txBody>
          <a:bodyPr anchor="ctr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50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CFD2-DF13-4F02-BBD5-B68B0905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56"/>
            <a:ext cx="10515600" cy="3408893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8B1F9-6755-42E5-8F50-0B945D27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B890C-0CB4-4A98-9943-9C2257BF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844CD-8F1F-4298-A223-C4256A6F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84B6337-F0FA-40DA-A205-42E63B13ADB9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1352550" y="6150952"/>
            <a:ext cx="9486900" cy="51549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58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 CUSTOM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329DF-B16C-4958-8120-1F3D8DD9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38D7F-2A7C-4C62-B3BC-1DB1A460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DAFEE-0ED4-43C2-8025-5961460D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23B48-0D16-412C-BC69-B41C4F2AC7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5784726"/>
            <a:ext cx="10515600" cy="365125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Add Author/Writer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D0385B-605F-4AEB-B2CD-DA707D35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587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157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88C331-B180-41FC-8DD2-82D2B16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595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BBF8640-DE64-4B60-867F-0CBE26BD00A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365864" y="6114929"/>
            <a:ext cx="9486900" cy="435466"/>
          </a:xfrm>
        </p:spPr>
        <p:txBody>
          <a:bodyPr>
            <a:normAutofit/>
          </a:bodyPr>
          <a:lstStyle>
            <a:lvl1pPr algn="r">
              <a:defRPr i="0"/>
            </a:lvl1pPr>
          </a:lstStyle>
          <a:p>
            <a:pPr marL="0" lvl="0" indent="0" algn="r">
              <a:buNone/>
            </a:pPr>
            <a:r>
              <a:rPr lang="en-U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Edit Master text styles</a:t>
            </a:r>
          </a:p>
          <a:p>
            <a:pPr marL="0" lvl="1" indent="0" algn="r">
              <a:buNone/>
            </a:pPr>
            <a:r>
              <a:rPr lang="en-U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0D19A04-6F0F-4BFC-8AD6-19F13EE1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11" y="149470"/>
            <a:ext cx="5838825" cy="645691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58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B749-F2BE-45BB-B34D-42D465670D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2550" y="4629150"/>
            <a:ext cx="9486900" cy="63481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2E03-8BBF-4A9C-A004-C3807BB5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C8BC3-3FA7-4F23-B793-4F5DA208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EF240-DD06-4F27-8707-2E6A5349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EB33C-1430-4381-BC10-3C6BC5D2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1476375"/>
            <a:ext cx="9486900" cy="2628900"/>
          </a:xfrm>
        </p:spPr>
        <p:txBody>
          <a:bodyPr anchor="t" anchorCtr="0"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72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BF3B-53AB-4D7D-9C4D-42E1E22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900"/>
            <a:ext cx="10515600" cy="19296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FE0-A783-42CA-BED0-EFB6F496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15A3E-54C3-4563-B93A-9E56494A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9ECD06-D58A-422E-8343-17796E69861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31381" y="5918200"/>
            <a:ext cx="9515475" cy="4381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+mn-lt"/>
              </a:defRPr>
            </a:lvl1pPr>
            <a:lvl2pPr marL="457200" indent="0" algn="r">
              <a:buNone/>
              <a:defRPr sz="2000">
                <a:latin typeface="+mn-lt"/>
              </a:defRPr>
            </a:lvl2pPr>
            <a:lvl3pPr marL="914400" indent="0" algn="r">
              <a:buNone/>
              <a:defRPr sz="2000">
                <a:latin typeface="+mn-lt"/>
              </a:defRPr>
            </a:lvl3pPr>
            <a:lvl4pPr marL="1371600" indent="0" algn="r">
              <a:buNone/>
              <a:defRPr sz="2000">
                <a:latin typeface="+mn-lt"/>
              </a:defRPr>
            </a:lvl4pPr>
            <a:lvl5pPr marL="182880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741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A89E-076E-497A-A4CE-93C75C16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3825024"/>
            <a:ext cx="11391499" cy="2096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0B449-15E4-41C1-A0BD-6916BD2B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FF690-36F7-4631-8284-EB23B592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50B4F-6E15-4AA2-9669-EE44D3A5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3C8662D-2189-4802-AEE5-20470C02D13E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199874" y="5927196"/>
            <a:ext cx="9486900" cy="474294"/>
          </a:xfrm>
          <a:ln>
            <a:noFill/>
          </a:ln>
        </p:spPr>
        <p:txBody>
          <a:bodyPr>
            <a:normAutofit/>
          </a:bodyPr>
          <a:lstStyle>
            <a:lvl1pPr algn="r">
              <a:defRPr/>
            </a:lvl1pPr>
          </a:lstStyle>
          <a:p>
            <a:pPr lvl="0" algn="r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  <a:p>
            <a:pPr lvl="1" algn="r"/>
            <a:r>
              <a:rPr lang="en-US" sz="2000" noProof="0">
                <a:solidFill>
                  <a:schemeClr val="bg1"/>
                </a:solidFill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3876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Subtitle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6786-C55B-4499-B117-765B616E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288393"/>
            <a:ext cx="11772899" cy="149278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9DCA2-4B74-4315-832D-46FA2360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348AC-EF4F-4C4C-B8BB-FE76E2A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70172-F7C2-49C7-9A19-1829816338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43450" y="6265863"/>
            <a:ext cx="7153275" cy="4556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9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and Sub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6272-9C66-4BAF-ADB2-BB960F57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27" y="285749"/>
            <a:ext cx="10588873" cy="3011365"/>
          </a:xfr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F3AE6-2CF4-4F8E-9A91-243A5799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BEF955-A913-4A15-AB41-00128DC34D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38375" y="6169024"/>
            <a:ext cx="9505950" cy="365125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r">
              <a:buNone/>
              <a:defRPr sz="2000"/>
            </a:lvl2pPr>
            <a:lvl3pPr marL="914400" indent="0" algn="r">
              <a:buNone/>
              <a:defRPr sz="2000"/>
            </a:lvl3pPr>
            <a:lvl4pPr marL="1371600" indent="0" algn="r">
              <a:buNone/>
              <a:defRPr sz="2000"/>
            </a:lvl4pPr>
            <a:lvl5pPr marL="1828800" indent="0" algn="r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98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ABF6-BCBB-4979-A429-A8C53EAF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1" y="365125"/>
            <a:ext cx="11014435" cy="3616325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40B77-ABE7-4DC7-A608-AB177943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D022E-97C1-4D08-B1C8-18C6109D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26426-C17F-4D34-BD4F-CE33FA0E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B21A59-00E0-403F-9E1E-43C43756FD4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52550" y="6154738"/>
            <a:ext cx="9486900" cy="365125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892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AF8F-58B2-467F-936E-70379C1A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241"/>
            <a:ext cx="10515600" cy="318455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37D3DA5-DEEF-48AD-9A16-584B27F8F84A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6286500" y="6264341"/>
            <a:ext cx="5686425" cy="593660"/>
          </a:xfrm>
        </p:spPr>
        <p:txBody>
          <a:bodyPr>
            <a:normAutofit/>
          </a:bodyPr>
          <a:lstStyle>
            <a:lvl1pPr algn="r">
              <a:defRPr/>
            </a:lvl1pPr>
          </a:lstStyle>
          <a:p>
            <a:pPr lvl="0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  <a:p>
            <a:pPr lvl="1"/>
            <a:r>
              <a:rPr lang="en-US" sz="2000" noProof="0">
                <a:solidFill>
                  <a:schemeClr val="bg1"/>
                </a:solidFill>
              </a:rPr>
              <a:t>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7DB53-9696-4FC5-8680-97ED3448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324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7392F-E7D2-4A39-807C-4C1FA9A6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78D9-08E4-41E7-939E-2E0E01EBB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F172-C3C6-4A0C-97B7-CF180AF1F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C1990-AB65-4FBE-A312-E5143B2D7FBA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26816-EA09-41F0-A09E-B1EAD7327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3D7D-8BF2-4394-9E04-BAABFC04C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31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734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chemeClr val="tx1">
                <a:lumMod val="65000"/>
                <a:lumOff val="3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2C792-936D-4B4D-BAA1-39B609046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4400" b="0" dirty="0">
                <a:solidFill>
                  <a:schemeClr val="bg1"/>
                </a:solidFill>
                <a:cs typeface="Segoe UI" panose="020B0502040204020203" pitchFamily="34" charset="0"/>
              </a:rPr>
              <a:t>STARTING OUT RIGHT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C1EC0-BDC8-41DC-A622-271C07FB0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34872"/>
            <a:ext cx="3258675" cy="1737360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2200" dirty="0">
                <a:solidFill>
                  <a:schemeClr val="bg1"/>
                </a:solidFill>
                <a:cs typeface="Segoe UI" panose="020B0502040204020203" pitchFamily="34" charset="0"/>
              </a:rPr>
              <a:t>Use these slides to motivate your students with inspirational quotes.  Add your own favorites as well.</a:t>
            </a:r>
            <a:endParaRPr lang="en-US" sz="22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431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rtle Journey ">
            <a:extLst>
              <a:ext uri="{FF2B5EF4-FFF2-40B4-BE49-F238E27FC236}">
                <a16:creationId xmlns:a16="http://schemas.microsoft.com/office/drawing/2014/main" id="{8B53DFA4-51A9-49E0-A7E1-C6D4BFDD0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"/>
          <a:stretch/>
        </p:blipFill>
        <p:spPr>
          <a:xfrm>
            <a:off x="-6000" y="0"/>
            <a:ext cx="12204000" cy="687548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1C3BC9-355B-40D1-86CA-7D31F9A5B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1369425" y="2738802"/>
            <a:ext cx="9396000" cy="648000"/>
          </a:xfrm>
          <a:prstGeom prst="roundRect">
            <a:avLst>
              <a:gd name="adj" fmla="val 10787"/>
            </a:avLst>
          </a:prstGeom>
          <a:solidFill>
            <a:srgbClr val="133A61">
              <a:alpha val="26000"/>
            </a:srgbClr>
          </a:solidFill>
          <a:ln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6F5BC-C327-4B84-98EC-949A3566C7BE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 you can't fly, then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RUN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 you can't run, then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WALK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 you can't walk, then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CRAWL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But whatever you do,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 HAVE TO KEEP MOVING.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1DE2F-A945-4DE9-80C0-A8D4AF4C4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US" sz="2000" dirty="0">
                <a:solidFill>
                  <a:prstClr val="white"/>
                </a:solidFill>
              </a:rPr>
              <a:t>Martin Luther King, Jr. – Civil Rights Activist and Pastor</a:t>
            </a:r>
          </a:p>
        </p:txBody>
      </p:sp>
    </p:spTree>
    <p:extLst>
      <p:ext uri="{BB962C8B-B14F-4D97-AF65-F5344CB8AC3E}">
        <p14:creationId xmlns:p14="http://schemas.microsoft.com/office/powerpoint/2010/main" val="123938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6CCA-01F0-4810-B8DF-BC2350DE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05913"/>
          </a:xfrm>
        </p:spPr>
        <p:txBody>
          <a:bodyPr/>
          <a:lstStyle/>
          <a:p>
            <a:r>
              <a:rPr lang="en-US" dirty="0"/>
              <a:t>&lt;ADD YOUR QUOTE HERE&gt;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AC54F-3388-409D-BC61-6D03406A93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7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rilla">
            <a:extLst>
              <a:ext uri="{FF2B5EF4-FFF2-40B4-BE49-F238E27FC236}">
                <a16:creationId xmlns:a16="http://schemas.microsoft.com/office/drawing/2014/main" id="{319C5782-16AC-4EAC-B845-524F43E2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3DF05D-FBDD-4A74-AA17-0E4851074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">
          <a:xfrm>
            <a:off x="151236" y="3115451"/>
            <a:ext cx="2571750" cy="435466"/>
          </a:xfrm>
          <a:prstGeom prst="roundRect">
            <a:avLst>
              <a:gd name="adj" fmla="val 50000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CE194-C2FC-4B54-9C2D-F4826B48854C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>
            <a:normAutofit/>
          </a:bodyPr>
          <a:lstStyle/>
          <a:p>
            <a:pPr lvl="0">
              <a:spcBef>
                <a:spcPts val="1000"/>
              </a:spcBef>
            </a:pPr>
            <a:r>
              <a:rPr lang="en-US" sz="7200" b="1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BE</a:t>
            </a:r>
            <a: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 THE CHANGE</a:t>
            </a: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 </a:t>
            </a: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you want to see</a:t>
            </a: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br>
              <a:rPr lang="en-US" sz="2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b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28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 </a:t>
            </a:r>
            <a:b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5400" i="1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IN THE WORLD.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E8492-F5C3-43D4-B659-A88210F4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white"/>
                </a:solidFill>
                <a:cs typeface="Segoe UI" panose="020B0502040204020203" pitchFamily="34" charset="0"/>
              </a:rPr>
              <a:t>Mahatma Gandhi – Civil Rights Activist</a:t>
            </a:r>
          </a:p>
          <a:p>
            <a:pPr marL="0" lvl="0" indent="0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8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1476375"/>
            <a:ext cx="10020286" cy="3076574"/>
          </a:xfrm>
        </p:spPr>
        <p:txBody>
          <a:bodyPr>
            <a:noAutofit/>
          </a:bodyPr>
          <a:lstStyle/>
          <a:p>
            <a:r>
              <a:rPr lang="ja-JP" altLang="en-US" sz="4900" dirty="0">
                <a:solidFill>
                  <a:prstClr val="white"/>
                </a:solidFill>
              </a:rPr>
              <a:t>水滴石穿，绳锯木断 </a:t>
            </a:r>
            <a:br>
              <a:rPr lang="en-US" altLang="ja-JP" sz="4900" dirty="0">
                <a:solidFill>
                  <a:prstClr val="white"/>
                </a:solidFill>
              </a:rPr>
            </a:br>
            <a:br>
              <a:rPr lang="en-US" altLang="ja-JP" sz="3600" dirty="0">
                <a:solidFill>
                  <a:prstClr val="white"/>
                </a:solidFill>
              </a:rPr>
            </a:br>
            <a:r>
              <a:rPr lang="en-US" sz="4900" dirty="0">
                <a:solidFill>
                  <a:prstClr val="white"/>
                </a:solidFill>
              </a:rPr>
              <a:t>WATER DROPS PIERCE STONE; </a:t>
            </a:r>
            <a:br>
              <a:rPr lang="en-US" sz="4900" dirty="0">
                <a:solidFill>
                  <a:prstClr val="white"/>
                </a:solidFill>
              </a:rPr>
            </a:br>
            <a:r>
              <a:rPr lang="en-US" sz="4900" dirty="0">
                <a:solidFill>
                  <a:prstClr val="white"/>
                </a:solidFill>
              </a:rPr>
              <a:t>ROPE SAWS CUT WOOD.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 Chinese Saying</a:t>
            </a:r>
          </a:p>
          <a:p>
            <a:pPr lvl="0"/>
            <a:endParaRPr lang="en-US" i="1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ticles">
            <a:extLst>
              <a:ext uri="{FF2B5EF4-FFF2-40B4-BE49-F238E27FC236}">
                <a16:creationId xmlns:a16="http://schemas.microsoft.com/office/drawing/2014/main" id="{BB329AFD-4001-4225-B4F5-525CAC51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CD240D-7765-4D41-B29A-20F970E9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">
          <a:xfrm flipV="1">
            <a:off x="721885" y="638419"/>
            <a:ext cx="10748230" cy="2133356"/>
          </a:xfrm>
          <a:prstGeom prst="roundRect">
            <a:avLst>
              <a:gd name="adj" fmla="val 4901"/>
            </a:avLst>
          </a:prstGeom>
          <a:solidFill>
            <a:srgbClr val="000000">
              <a:alpha val="50000"/>
            </a:srgbClr>
          </a:solidFill>
          <a:ln w="50800" cmpd="tri">
            <a:gradFill>
              <a:gsLst>
                <a:gs pos="0">
                  <a:schemeClr val="bg1">
                    <a:alpha val="62000"/>
                    <a:lumMod val="0"/>
                    <a:lumOff val="100000"/>
                  </a:schemeClr>
                </a:gs>
                <a:gs pos="74000">
                  <a:schemeClr val="bg1">
                    <a:lumMod val="65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97000"/>
                    <a:lumOff val="3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A7A9C-0AAA-4611-87EF-0C38B574364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z="3200" dirty="0">
                <a:solidFill>
                  <a:prstClr val="white"/>
                </a:solidFill>
              </a:rPr>
              <a:t>There is </a:t>
            </a:r>
            <a:r>
              <a:rPr lang="en-US" sz="3200" b="1" u="sng" dirty="0">
                <a:solidFill>
                  <a:prstClr val="white"/>
                </a:solidFill>
              </a:rPr>
              <a:t>not</a:t>
            </a:r>
            <a:r>
              <a:rPr lang="en-US" sz="3200" dirty="0">
                <a:solidFill>
                  <a:prstClr val="white"/>
                </a:solidFill>
              </a:rPr>
              <a:t> a particle of life which does not bear </a:t>
            </a:r>
            <a:br>
              <a:rPr lang="en-US" sz="4000" dirty="0">
                <a:solidFill>
                  <a:prstClr val="white"/>
                </a:solidFill>
              </a:rPr>
            </a:br>
            <a:r>
              <a:rPr lang="en-US" sz="8800" dirty="0">
                <a:solidFill>
                  <a:prstClr val="white"/>
                </a:solidFill>
                <a:latin typeface="Edwardian Script ITC" panose="030303020407070D0804" pitchFamily="66" charset="0"/>
              </a:rPr>
              <a:t>Poetry</a:t>
            </a:r>
            <a:r>
              <a:rPr lang="en-US" sz="4000" dirty="0">
                <a:solidFill>
                  <a:prstClr val="white"/>
                </a:solidFill>
              </a:rPr>
              <a:t>  </a:t>
            </a:r>
            <a:r>
              <a:rPr lang="en-US" sz="3200" dirty="0">
                <a:solidFill>
                  <a:prstClr val="white"/>
                </a:solidFill>
              </a:rPr>
              <a:t>within it.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21E7-E5B9-4F85-B142-89E9E2F0C6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  <a:cs typeface="Segoe UI" panose="020B0502040204020203" pitchFamily="34" charset="0"/>
              </a:rPr>
              <a:t> Gustav Flaubert – French Novelist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riting ">
            <a:extLst>
              <a:ext uri="{FF2B5EF4-FFF2-40B4-BE49-F238E27FC236}">
                <a16:creationId xmlns:a16="http://schemas.microsoft.com/office/drawing/2014/main" id="{CE1293AF-DFA5-4882-8DAC-72FBB3B375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417D1-E745-44E0-B2CA-BB184EC46CFC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33374" y="3825024"/>
            <a:ext cx="11391499" cy="2096880"/>
          </a:xfrm>
        </p:spPr>
        <p:txBody>
          <a:bodyPr>
            <a:noAutofit/>
          </a:bodyPr>
          <a:lstStyle/>
          <a:p>
            <a:pPr algn="ctr">
              <a:lnSpc>
                <a:spcPct val="50000"/>
              </a:lnSpc>
            </a:pPr>
            <a:r>
              <a:rPr lang="en-US" sz="16600" dirty="0">
                <a:solidFill>
                  <a:prstClr val="white"/>
                </a:solidFill>
                <a:latin typeface="Edwardian Script ITC" panose="030303020407070D0804" pitchFamily="66" charset="0"/>
              </a:rPr>
              <a:t>                  Write</a:t>
            </a:r>
            <a:br>
              <a:rPr lang="en-US" sz="8000" dirty="0">
                <a:solidFill>
                  <a:prstClr val="white"/>
                </a:solidFill>
                <a:latin typeface="Brush Script MT" panose="03060802040406070304" pitchFamily="66" charset="0"/>
              </a:rPr>
            </a:br>
            <a:r>
              <a:rPr lang="en-US" sz="8000" dirty="0">
                <a:solidFill>
                  <a:prstClr val="white"/>
                </a:solidFill>
                <a:latin typeface="Brush Script MT" panose="03060802040406070304" pitchFamily="66" charset="0"/>
              </a:rPr>
              <a:t>         </a:t>
            </a:r>
            <a:r>
              <a:rPr lang="en-US" sz="5400" dirty="0">
                <a:solidFill>
                  <a:prstClr val="white"/>
                </a:solidFill>
                <a:latin typeface="Franklin Gothic Book" panose="020B0503020102020204" pitchFamily="34" charset="0"/>
              </a:rPr>
              <a:t>what should </a:t>
            </a:r>
            <a:r>
              <a:rPr lang="en-US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NOT</a:t>
            </a:r>
            <a:r>
              <a:rPr lang="en-US" sz="5400" dirty="0">
                <a:solidFill>
                  <a:prstClr val="white"/>
                </a:solidFill>
                <a:latin typeface="Franklin Gothic Book" panose="020B0503020102020204" pitchFamily="34" charset="0"/>
              </a:rPr>
              <a:t> be forgotten.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9C07-E345-4689-9860-2FCD3A595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149" y="5927196"/>
            <a:ext cx="9486900" cy="47429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white"/>
                </a:solidFill>
              </a:rPr>
              <a:t>Isabel Allende – Chilean Author</a:t>
            </a:r>
          </a:p>
          <a:p>
            <a:pPr marL="0" lvl="0" indent="0" algn="ctr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8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 is more than a Dream">
            <a:extLst>
              <a:ext uri="{FF2B5EF4-FFF2-40B4-BE49-F238E27FC236}">
                <a16:creationId xmlns:a16="http://schemas.microsoft.com/office/drawing/2014/main" id="{B99A6FFA-B70B-4097-9627-DE6F35845E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Heart 5">
            <a:extLst>
              <a:ext uri="{FF2B5EF4-FFF2-40B4-BE49-F238E27FC236}">
                <a16:creationId xmlns:a16="http://schemas.microsoft.com/office/drawing/2014/main" id="{79655F8C-3E1D-4408-BA7C-0519E3F23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">
          <a:xfrm>
            <a:off x="6696074" y="366629"/>
            <a:ext cx="1008000" cy="756000"/>
          </a:xfrm>
          <a:prstGeom prst="heart">
            <a:avLst/>
          </a:prstGeom>
          <a:solidFill>
            <a:srgbClr val="CE4C65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que 4">
            <a:extLst>
              <a:ext uri="{FF2B5EF4-FFF2-40B4-BE49-F238E27FC236}">
                <a16:creationId xmlns:a16="http://schemas.microsoft.com/office/drawing/2014/main" id="{AC5200D4-8B2A-41A9-B189-2F439370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">
          <a:xfrm>
            <a:off x="6296024" y="1390650"/>
            <a:ext cx="5629275" cy="819149"/>
          </a:xfrm>
          <a:prstGeom prst="plaque">
            <a:avLst/>
          </a:prstGeom>
          <a:solidFill>
            <a:srgbClr val="CE4C6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38E29-99A9-4C89-9829-FE556E01FE64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90499" y="288392"/>
            <a:ext cx="11772899" cy="178805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prstClr val="white"/>
                </a:solidFill>
                <a:latin typeface="Gill Sans MT" panose="020B0502020104020203" pitchFamily="34" charset="0"/>
              </a:rPr>
              <a:t>Surely </a:t>
            </a:r>
            <a:r>
              <a:rPr lang="en-US" sz="3600" b="1" dirty="0">
                <a:solidFill>
                  <a:srgbClr val="CE4C65"/>
                </a:solidFill>
                <a:latin typeface="Gill Sans MT" panose="020B0502020104020203" pitchFamily="34" charset="0"/>
              </a:rPr>
              <a:t>something</a:t>
            </a:r>
            <a:r>
              <a:rPr lang="en-US" sz="3600" dirty="0">
                <a:solidFill>
                  <a:prstClr val="white"/>
                </a:solidFill>
                <a:latin typeface="Gill Sans MT" panose="020B0502020104020203" pitchFamily="34" charset="0"/>
              </a:rPr>
              <a:t> resides in this heart that is not perishable  </a:t>
            </a:r>
            <a:br>
              <a:rPr lang="en-US" sz="3600" dirty="0">
                <a:solidFill>
                  <a:prstClr val="white"/>
                </a:solidFill>
                <a:latin typeface="Gill Sans MT" panose="020B0502020104020203" pitchFamily="34" charset="0"/>
              </a:rPr>
            </a:br>
            <a:r>
              <a:rPr lang="en-US" sz="1600" dirty="0">
                <a:solidFill>
                  <a:prstClr val="white"/>
                </a:solidFill>
                <a:latin typeface="Gill Sans MT" panose="020B0502020104020203" pitchFamily="34" charset="0"/>
              </a:rPr>
              <a:t>                                                                         </a:t>
            </a:r>
            <a:r>
              <a:rPr lang="en-US" sz="3600" dirty="0">
                <a:solidFill>
                  <a:prstClr val="white"/>
                </a:solidFill>
                <a:latin typeface="Gill Sans MT" panose="020B0502020104020203" pitchFamily="34" charset="0"/>
              </a:rPr>
              <a:t>and life is  </a:t>
            </a:r>
            <a:r>
              <a:rPr lang="en-US" sz="5400" dirty="0">
                <a:solidFill>
                  <a:prstClr val="white"/>
                </a:solidFill>
                <a:latin typeface="Gill Sans MT" panose="020B0502020104020203" pitchFamily="34" charset="0"/>
              </a:rPr>
              <a:t>more than a dream</a:t>
            </a:r>
            <a:r>
              <a:rPr lang="en-US" sz="2800" dirty="0">
                <a:solidFill>
                  <a:prstClr val="white"/>
                </a:solidFill>
                <a:latin typeface="Gill Sans MT" panose="020B0502020104020203" pitchFamily="34" charset="0"/>
              </a:rPr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AEC5C-EFB6-4A08-B209-B5664399F7A1}"/>
              </a:ext>
            </a:extLst>
          </p:cNvPr>
          <p:cNvSpPr>
            <a:spLocks noGrp="1"/>
          </p:cNvSpPr>
          <p:nvPr>
            <p:ph sz="quarter" idx="13"/>
          </p:nvPr>
        </p:nvSpPr>
        <p:spPr bwMode="white"/>
        <p:txBody>
          <a:bodyPr/>
          <a:lstStyle/>
          <a:p>
            <a:pPr lvl="0" algn="ctr"/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Mary Wollstonecraft – British Philosopher &amp; Feminist</a:t>
            </a:r>
          </a:p>
          <a:p>
            <a:pPr lvl="0" algn="ctr"/>
            <a:endParaRPr lang="en-US" i="1" dirty="0">
              <a:solidFill>
                <a:prstClr val="white"/>
              </a:solidFill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5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eams">
            <a:extLst>
              <a:ext uri="{FF2B5EF4-FFF2-40B4-BE49-F238E27FC236}">
                <a16:creationId xmlns:a16="http://schemas.microsoft.com/office/drawing/2014/main" id="{FBA77B1F-F15D-4541-9550-8F9BFE15D5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17DA3-FFE1-46D9-B7C8-009877ACD7E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45877" y="95249"/>
            <a:ext cx="10588873" cy="30113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Sometimes </a:t>
            </a:r>
            <a:r>
              <a:rPr lang="en-US" sz="88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dreams</a:t>
            </a:r>
            <a:br>
              <a:rPr lang="en-US" sz="72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48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7EC4A0-7CEB-FF45-B9FA-1E685F660C7E}"/>
              </a:ext>
            </a:extLst>
          </p:cNvPr>
          <p:cNvSpPr txBox="1">
            <a:spLocks/>
          </p:cNvSpPr>
          <p:nvPr/>
        </p:nvSpPr>
        <p:spPr bwMode="white">
          <a:xfrm>
            <a:off x="4079222" y="1068882"/>
            <a:ext cx="7406640" cy="14868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are </a:t>
            </a:r>
            <a:r>
              <a:rPr lang="en-US" sz="88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wiser</a:t>
            </a:r>
            <a:r>
              <a:rPr lang="en-US" sz="72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 </a:t>
            </a:r>
            <a:r>
              <a:rPr lang="en-US" sz="4800" dirty="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than waking.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C3DE-209D-4963-8757-B53F9DC22DB3}"/>
              </a:ext>
            </a:extLst>
          </p:cNvPr>
          <p:cNvSpPr>
            <a:spLocks noGrp="1"/>
          </p:cNvSpPr>
          <p:nvPr>
            <p:ph sz="quarter" idx="13"/>
          </p:nvPr>
        </p:nvSpPr>
        <p:spPr bwMode="white">
          <a:xfrm>
            <a:off x="1343025" y="6107259"/>
            <a:ext cx="9505950" cy="365125"/>
          </a:xfrm>
        </p:spPr>
        <p:txBody>
          <a:bodyPr/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Black Elk – Oglala Sioux Medicine Man</a:t>
            </a:r>
          </a:p>
          <a:p>
            <a:pPr lvl="0"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6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ad between the Trees">
            <a:extLst>
              <a:ext uri="{FF2B5EF4-FFF2-40B4-BE49-F238E27FC236}">
                <a16:creationId xmlns:a16="http://schemas.microsoft.com/office/drawing/2014/main" id="{3B56E8F1-79AE-4137-818D-2C937FFB0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5CC88-ABDE-423F-B53E-99B1AFAE300D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07831" y="393700"/>
            <a:ext cx="11014435" cy="3616325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>We can only see a </a:t>
            </a:r>
            <a:r>
              <a:rPr lang="en-US" sz="2400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SHORT</a:t>
            </a:r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> distance ahead, </a:t>
            </a:r>
            <a:b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>but we can see</a:t>
            </a:r>
            <a:b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sz="1400" dirty="0">
                <a:solidFill>
                  <a:prstClr val="white"/>
                </a:solidFill>
                <a:latin typeface="Franklin Gothic Book" panose="020B0503020102020204" pitchFamily="34" charset="0"/>
              </a:rPr>
              <a:t> </a:t>
            </a:r>
            <a:b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sz="6000" dirty="0">
                <a:solidFill>
                  <a:prstClr val="white"/>
                </a:solidFill>
                <a:latin typeface="Franklin Gothic Book" panose="020B0503020102020204" pitchFamily="34" charset="0"/>
              </a:rPr>
              <a:t>PLENTY</a:t>
            </a:r>
            <a:br>
              <a:rPr lang="en-US" sz="6000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sz="1400" dirty="0">
                <a:solidFill>
                  <a:prstClr val="white"/>
                </a:solidFill>
                <a:latin typeface="Franklin Gothic Book" panose="020B0503020102020204" pitchFamily="34" charset="0"/>
              </a:rPr>
              <a:t> </a:t>
            </a:r>
            <a:b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</a:br>
            <a:r>
              <a:rPr lang="en-US" dirty="0">
                <a:solidFill>
                  <a:prstClr val="white"/>
                </a:solidFill>
                <a:latin typeface="Franklin Gothic Book" panose="020B0503020102020204" pitchFamily="34" charset="0"/>
              </a:rPr>
              <a:t>there that needs to be done.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BE90-4549-4F5F-AFFA-F56950579462}"/>
              </a:ext>
            </a:extLst>
          </p:cNvPr>
          <p:cNvSpPr>
            <a:spLocks noGrp="1"/>
          </p:cNvSpPr>
          <p:nvPr>
            <p:ph sz="quarter" idx="13"/>
          </p:nvPr>
        </p:nvSpPr>
        <p:spPr bwMode="white"/>
        <p:txBody>
          <a:bodyPr/>
          <a:lstStyle/>
          <a:p>
            <a:pPr lvl="0"/>
            <a:r>
              <a:rPr lang="en-US" i="1" dirty="0">
                <a:solidFill>
                  <a:prstClr val="white"/>
                </a:solidFill>
              </a:rPr>
              <a:t>Alan Turing – British Computer Scientist</a:t>
            </a:r>
          </a:p>
          <a:p>
            <a:pPr lvl="0"/>
            <a:endParaRPr lang="en-US" i="1" dirty="0">
              <a:solidFill>
                <a:prstClr val="white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6DC6F9-5253-46C1-A5A2-F85ED4239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white">
          <a:xfrm>
            <a:off x="5886450" y="648433"/>
            <a:ext cx="9525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F4151D-3FF9-43DA-8E6C-775F45325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white">
          <a:xfrm>
            <a:off x="5886450" y="953966"/>
            <a:ext cx="9525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9E62B4-4EC7-42D1-9497-A713734F6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white">
          <a:xfrm>
            <a:off x="4848225" y="1866900"/>
            <a:ext cx="2592000" cy="0"/>
          </a:xfrm>
          <a:prstGeom prst="line">
            <a:avLst/>
          </a:prstGeom>
          <a:ln w="476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7A9D13-4EB8-442A-BEA5-5147A4FD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white">
          <a:xfrm>
            <a:off x="4800000" y="2571750"/>
            <a:ext cx="2592000" cy="0"/>
          </a:xfrm>
          <a:prstGeom prst="line">
            <a:avLst/>
          </a:prstGeom>
          <a:ln w="476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37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e Different">
            <a:extLst>
              <a:ext uri="{FF2B5EF4-FFF2-40B4-BE49-F238E27FC236}">
                <a16:creationId xmlns:a16="http://schemas.microsoft.com/office/drawing/2014/main" id="{4CEAC354-1EC4-4B1C-8785-9E71798AB0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6C766D60-5252-4199-ACD3-301D908CF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Gray">
          <a:xfrm>
            <a:off x="2602707" y="1638299"/>
            <a:ext cx="6986587" cy="1181093"/>
          </a:xfrm>
          <a:prstGeom prst="ribbon2">
            <a:avLst>
              <a:gd name="adj1" fmla="val 19893"/>
              <a:gd name="adj2" fmla="val 70656"/>
            </a:avLst>
          </a:prstGeom>
          <a:solidFill>
            <a:srgbClr val="8F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1B3B2-A10C-4D76-BB3E-0045C73F2C6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you are always trying to be normal, </a:t>
            </a:r>
            <a:b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will never know how</a:t>
            </a:r>
            <a:b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1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b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80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AMAZING</a:t>
            </a:r>
            <a:br>
              <a:rPr lang="en-US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b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can be.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3E69-F089-4A7C-8B08-289AF6C2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prstClr val="white"/>
                </a:solidFill>
              </a:rPr>
              <a:t>Maya Angelou – American Poet</a:t>
            </a:r>
          </a:p>
          <a:p>
            <a:pPr marL="0" lvl="0" indent="0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6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fa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44965766_Inspirational quotes_RVA_v4" id="{F79807E6-3F94-4870-B67D-433514FA159F}" vid="{4F044334-B8B4-481D-A068-11255B7C15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75DE86-58D3-4347-B547-AF9F865DD6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F9B716-08C5-4102-B5AF-6AFC4934B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4F8E65-5EAA-4DCD-8461-F9BDA12AC6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Inspirational quotes</Template>
  <TotalTime>0</TotalTime>
  <Words>325</Words>
  <Application>Microsoft Office PowerPoint</Application>
  <PresentationFormat>Widescreen</PresentationFormat>
  <Paragraphs>39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Brush Script MT</vt:lpstr>
      <vt:lpstr>Calibri</vt:lpstr>
      <vt:lpstr>Cambria</vt:lpstr>
      <vt:lpstr>Edwardian Script ITC</vt:lpstr>
      <vt:lpstr>Franklin Gothic Book</vt:lpstr>
      <vt:lpstr>Gill Sans MT</vt:lpstr>
      <vt:lpstr>Verdana</vt:lpstr>
      <vt:lpstr>Office Theme</vt:lpstr>
      <vt:lpstr>STARTING OUT RIGHT</vt:lpstr>
      <vt:lpstr>BE THE CHANGE     you want to see        IN THE WORLD. </vt:lpstr>
      <vt:lpstr>水滴石穿，绳锯木断   WATER DROPS PIERCE STONE;  ROPE SAWS CUT WOOD. </vt:lpstr>
      <vt:lpstr>There is not a particle of life which does not bear  Poetry  within it. </vt:lpstr>
      <vt:lpstr>                  Write          what should NOT be forgotten.</vt:lpstr>
      <vt:lpstr>Surely something resides in this heart that is not perishable                                                                            and life is  more than a dream.</vt:lpstr>
      <vt:lpstr>Sometimes dreams . </vt:lpstr>
      <vt:lpstr>We can only see a SHORT distance ahead,  but we can see   PLENTY   there that needs to be done. </vt:lpstr>
      <vt:lpstr>If you are always trying to be normal,  you will never know how   AMAZING   you can be. </vt:lpstr>
      <vt:lpstr>If you can't fly, then RUN.  If you can't run, then WALK.  If you can't walk, then CRAWL.   But whatever you do,   YOU HAVE TO KEEP MOVING.</vt:lpstr>
      <vt:lpstr>&lt;ADD YOUR QUOTE HERE&gt;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STARTING OUT RIGHT</dc:title>
  <dc:creator>Mohamed</dc:creator>
  <cp:lastModifiedBy>Mohamed</cp:lastModifiedBy>
  <cp:revision>1</cp:revision>
  <dcterms:created xsi:type="dcterms:W3CDTF">2021-03-05T17:50:46Z</dcterms:created>
  <dcterms:modified xsi:type="dcterms:W3CDTF">2021-03-05T17:51:00Z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